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87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134CB-02BE-4D81-8237-00FE4921393B}" type="datetimeFigureOut">
              <a:rPr lang="en-US" smtClean="0"/>
              <a:pPr/>
              <a:t>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3D9E46-3FFB-4213-AAD9-1D9354E93F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11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D9E46-3FFB-4213-AAD9-1D9354E93FE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757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D9E46-3FFB-4213-AAD9-1D9354E93FE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973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D9E46-3FFB-4213-AAD9-1D9354E93FE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352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D9E46-3FFB-4213-AAD9-1D9354E93FE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226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D9E46-3FFB-4213-AAD9-1D9354E93FE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36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D9E46-3FFB-4213-AAD9-1D9354E93FE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7780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D9E46-3FFB-4213-AAD9-1D9354E93FE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93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528A-D166-483E-ABAD-29D1CEF318EA}" type="datetimeFigureOut">
              <a:rPr lang="en-US" smtClean="0"/>
              <a:pPr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C7E04-760F-4A1C-91BD-4DF7E2226F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528A-D166-483E-ABAD-29D1CEF318EA}" type="datetimeFigureOut">
              <a:rPr lang="en-US" smtClean="0"/>
              <a:pPr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C7E04-760F-4A1C-91BD-4DF7E2226F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528A-D166-483E-ABAD-29D1CEF318EA}" type="datetimeFigureOut">
              <a:rPr lang="en-US" smtClean="0"/>
              <a:pPr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C7E04-760F-4A1C-91BD-4DF7E2226F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528A-D166-483E-ABAD-29D1CEF318EA}" type="datetimeFigureOut">
              <a:rPr lang="en-US" smtClean="0"/>
              <a:pPr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C7E04-760F-4A1C-91BD-4DF7E2226F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528A-D166-483E-ABAD-29D1CEF318EA}" type="datetimeFigureOut">
              <a:rPr lang="en-US" smtClean="0"/>
              <a:pPr/>
              <a:t>2/18/2020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C7E04-760F-4A1C-91BD-4DF7E2226F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528A-D166-483E-ABAD-29D1CEF318EA}" type="datetimeFigureOut">
              <a:rPr lang="en-US" smtClean="0"/>
              <a:pPr/>
              <a:t>2/18/2020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C7E04-760F-4A1C-91BD-4DF7E2226F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528A-D166-483E-ABAD-29D1CEF318EA}" type="datetimeFigureOut">
              <a:rPr lang="en-US" smtClean="0"/>
              <a:pPr/>
              <a:t>2/18/2020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C7E04-760F-4A1C-91BD-4DF7E2226F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528A-D166-483E-ABAD-29D1CEF318EA}" type="datetimeFigureOut">
              <a:rPr lang="en-US" smtClean="0"/>
              <a:pPr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C7E04-760F-4A1C-91BD-4DF7E2226F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2C42528A-D166-483E-ABAD-29D1CEF318EA}" type="datetimeFigureOut">
              <a:rPr lang="en-US" smtClean="0"/>
              <a:pPr/>
              <a:t>2/18/2020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65C7E04-760F-4A1C-91BD-4DF7E2226F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528A-D166-483E-ABAD-29D1CEF318EA}" type="datetimeFigureOut">
              <a:rPr lang="en-US" smtClean="0"/>
              <a:pPr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C7E04-760F-4A1C-91BD-4DF7E2226F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528A-D166-483E-ABAD-29D1CEF318EA}" type="datetimeFigureOut">
              <a:rPr lang="en-US" smtClean="0"/>
              <a:pPr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C7E04-760F-4A1C-91BD-4DF7E2226F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C42528A-D166-483E-ABAD-29D1CEF318EA}" type="datetimeFigureOut">
              <a:rPr lang="en-US" smtClean="0"/>
              <a:pPr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65C7E04-760F-4A1C-91BD-4DF7E2226F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Law and Black People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Key Laws During the Enslavement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Pre-Revolutionary War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1641 Massachusetts is first colony to recognize slavery as a legal institution</a:t>
            </a:r>
          </a:p>
          <a:p>
            <a:r>
              <a:rPr lang="en-US" dirty="0"/>
              <a:t>Virginia – 1661 Black servants will retain the status for life</a:t>
            </a:r>
          </a:p>
          <a:p>
            <a:r>
              <a:rPr lang="en-US" dirty="0"/>
              <a:t>1662 – The status of the child (free or enslaved) follows the status of the mother</a:t>
            </a:r>
          </a:p>
          <a:p>
            <a:r>
              <a:rPr lang="en-US" b="1" dirty="0">
                <a:solidFill>
                  <a:srgbClr val="FF0000"/>
                </a:solidFill>
              </a:rPr>
              <a:t>1750 Georgia is last British colony to legalize slavery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Anti-Slavery Laws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1651 Rhode Island – enslaved person must be freed after 10 years</a:t>
            </a:r>
          </a:p>
          <a:p>
            <a:r>
              <a:rPr lang="en-US" dirty="0"/>
              <a:t>1676 slavery is outlawed in Western NJ (Quaker settlement)</a:t>
            </a:r>
          </a:p>
          <a:p>
            <a:r>
              <a:rPr lang="en-US" dirty="0"/>
              <a:t>1780 Pennsylvania passes gradual emancipation act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Constitution of the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1787 Ratified US Constitution allows </a:t>
            </a:r>
            <a:r>
              <a:rPr lang="en-US" b="1" dirty="0">
                <a:solidFill>
                  <a:srgbClr val="FF0000"/>
                </a:solidFill>
              </a:rPr>
              <a:t>black males to be counted as 3/5 of a man </a:t>
            </a:r>
            <a:r>
              <a:rPr lang="en-US" dirty="0"/>
              <a:t>to determine representation in US House of Representatives</a:t>
            </a:r>
          </a:p>
          <a:p>
            <a:r>
              <a:rPr lang="en-US" dirty="0"/>
              <a:t>1787 Rhode Island outlaws slavery</a:t>
            </a:r>
          </a:p>
          <a:p>
            <a:r>
              <a:rPr lang="en-US" dirty="0"/>
              <a:t>1788 Pennsylvania forbids removal of blacks from the state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Reinforcing Slavery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1793 </a:t>
            </a:r>
            <a:r>
              <a:rPr lang="en-US" b="1" dirty="0">
                <a:solidFill>
                  <a:srgbClr val="FF0000"/>
                </a:solidFill>
              </a:rPr>
              <a:t>US Congress passes first fugitive slave law.</a:t>
            </a:r>
          </a:p>
          <a:p>
            <a:r>
              <a:rPr lang="en-US" dirty="0"/>
              <a:t>1797 North Carolina passes laws to re-enslave Black people freed during the Revolutionary War.</a:t>
            </a:r>
          </a:p>
          <a:p>
            <a:r>
              <a:rPr lang="en-US" dirty="0"/>
              <a:t>1820 Missouri Compromise – allows MO to become a slave state and Maine a free state; bans slavery in the territory west of the Mississippi River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Reinforcing Slavery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1850</a:t>
            </a:r>
            <a:r>
              <a:rPr lang="en-US" dirty="0"/>
              <a:t> Expanded </a:t>
            </a:r>
            <a:r>
              <a:rPr lang="en-US" b="1" dirty="0">
                <a:solidFill>
                  <a:srgbClr val="FF0000"/>
                </a:solidFill>
              </a:rPr>
              <a:t>Fugitive Slave </a:t>
            </a:r>
            <a:r>
              <a:rPr lang="en-US" dirty="0"/>
              <a:t>Act compels all citizens to help capture fugitive blacks.  </a:t>
            </a:r>
          </a:p>
          <a:p>
            <a:r>
              <a:rPr lang="en-US" dirty="0"/>
              <a:t>1851 Congress repeals the Missouri Compromise opening the western territories to slavery.  </a:t>
            </a:r>
          </a:p>
          <a:p>
            <a:r>
              <a:rPr lang="en-US" dirty="0"/>
              <a:t>1857 US Supreme Court declares in the </a:t>
            </a:r>
            <a:r>
              <a:rPr lang="en-US" b="1" dirty="0">
                <a:solidFill>
                  <a:srgbClr val="FF0000"/>
                </a:solidFill>
              </a:rPr>
              <a:t>Dred Scott </a:t>
            </a:r>
            <a:r>
              <a:rPr lang="en-US" dirty="0"/>
              <a:t>case that no black person has rights that whites are bound to respect because they are not citizens whether enslaved or free.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Antebellum Black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limit freedom of free African Americans in the south and north.  Local and state laws were enacted.</a:t>
            </a:r>
          </a:p>
          <a:p>
            <a:r>
              <a:rPr lang="en-US" dirty="0"/>
              <a:t>Often Blacks could not assemble, bear arms, learn to read, testify against whites in court, move freely without papers/pass, exercise freedom </a:t>
            </a:r>
            <a:r>
              <a:rPr lang="en-US"/>
              <a:t>of speech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17140</TotalTime>
  <Words>308</Words>
  <Application>Microsoft Office PowerPoint</Application>
  <PresentationFormat>On-screen Show (4:3)</PresentationFormat>
  <Paragraphs>33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Law and Black People</vt:lpstr>
      <vt:lpstr>Pre-Revolutionary War</vt:lpstr>
      <vt:lpstr>Anti-Slavery Laws</vt:lpstr>
      <vt:lpstr>Constitution of the US</vt:lpstr>
      <vt:lpstr>Reinforcing Slavery</vt:lpstr>
      <vt:lpstr>Reinforcing Slavery </vt:lpstr>
      <vt:lpstr>Antebellum Black Codes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msimanga</dc:creator>
  <cp:lastModifiedBy>Michael Simanga</cp:lastModifiedBy>
  <cp:revision>6</cp:revision>
  <dcterms:created xsi:type="dcterms:W3CDTF">2014-09-16T08:16:30Z</dcterms:created>
  <dcterms:modified xsi:type="dcterms:W3CDTF">2020-03-01T17:40:18Z</dcterms:modified>
</cp:coreProperties>
</file>